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9054" autoAdjust="0"/>
  </p:normalViewPr>
  <p:slideViewPr>
    <p:cSldViewPr snapToGrid="0" snapToObjects="1">
      <p:cViewPr varScale="1">
        <p:scale>
          <a:sx n="124" d="100"/>
          <a:sy n="124" d="100"/>
        </p:scale>
        <p:origin x="17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904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10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3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28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8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55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6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15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78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6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A428B-32EE-5B41-961F-8E774D004AF4}" type="datetimeFigureOut">
              <a:rPr lang="en-US" smtClean="0"/>
              <a:t>7/29/20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D793E-1484-A147-92C2-23998EA31F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9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6484" b="8890"/>
          <a:stretch/>
        </p:blipFill>
        <p:spPr>
          <a:xfrm>
            <a:off x="3584917" y="591630"/>
            <a:ext cx="2984337" cy="62483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380" y="77988"/>
            <a:ext cx="2061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Anatomy of a Long Bone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1895" y="73237"/>
            <a:ext cx="25186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Name _________________________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Date _________________Pd_______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380" y="350853"/>
            <a:ext cx="2061557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200" dirty="0"/>
              <a:t>Label the following structures: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articular cartilage		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compact bone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diaphysis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distal epiphysis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epiphyseal line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medullary cavity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periosteum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proximal epiphysis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red marrow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spongy bone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yellow marrow</a:t>
            </a:r>
          </a:p>
          <a:p>
            <a:pPr marL="171450" indent="-171450">
              <a:buFont typeface="Arial"/>
              <a:buChar char="•"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9072" y="6442405"/>
            <a:ext cx="291708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©Science Island</a:t>
            </a:r>
          </a:p>
        </p:txBody>
      </p:sp>
      <p:pic>
        <p:nvPicPr>
          <p:cNvPr id="7" name="Picture 6" descr="A picture containing object, lamp&#10;&#10;Description automatically generated">
            <a:extLst>
              <a:ext uri="{FF2B5EF4-FFF2-40B4-BE49-F238E27FC236}">
                <a16:creationId xmlns:a16="http://schemas.microsoft.com/office/drawing/2014/main" id="{AD38108D-BC44-4249-92AC-1091CDC6A40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1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6484" b="8890"/>
          <a:stretch/>
        </p:blipFill>
        <p:spPr>
          <a:xfrm>
            <a:off x="3584917" y="591630"/>
            <a:ext cx="2984337" cy="62483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160" y="77988"/>
            <a:ext cx="2061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Anatomy of a Long Bone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6575" y="73237"/>
            <a:ext cx="2917086" cy="39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ANSWER KEY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160" y="350853"/>
            <a:ext cx="2061557" cy="26776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200" dirty="0"/>
              <a:t>Label the following structures: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articular cartilage		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compact bone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diaphysis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distal epiphysis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epiphyseal line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medullary cavity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periosteum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proximal epiphysis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red marrow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spongy bone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/>
              <a:t>yellow marrow</a:t>
            </a:r>
          </a:p>
          <a:p>
            <a:pPr marL="171450" indent="-171450">
              <a:buFont typeface="Arial"/>
              <a:buChar char="•"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9072" y="6442405"/>
            <a:ext cx="291708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©Science Island</a:t>
            </a:r>
          </a:p>
        </p:txBody>
      </p:sp>
      <p:sp>
        <p:nvSpPr>
          <p:cNvPr id="3" name="Left Bracket 2"/>
          <p:cNvSpPr/>
          <p:nvPr/>
        </p:nvSpPr>
        <p:spPr>
          <a:xfrm>
            <a:off x="3827136" y="1471891"/>
            <a:ext cx="73152" cy="762000"/>
          </a:xfrm>
          <a:prstGeom prst="leftBracket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Left Bracket 8"/>
          <p:cNvSpPr/>
          <p:nvPr/>
        </p:nvSpPr>
        <p:spPr>
          <a:xfrm>
            <a:off x="3826149" y="6068967"/>
            <a:ext cx="73152" cy="571500"/>
          </a:xfrm>
          <a:prstGeom prst="leftBracket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Left Bracket 9"/>
          <p:cNvSpPr/>
          <p:nvPr/>
        </p:nvSpPr>
        <p:spPr>
          <a:xfrm>
            <a:off x="3824248" y="2278790"/>
            <a:ext cx="73152" cy="3746500"/>
          </a:xfrm>
          <a:prstGeom prst="leftBracket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449255" y="1822450"/>
            <a:ext cx="381000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49255" y="3892550"/>
            <a:ext cx="381000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449255" y="6343650"/>
            <a:ext cx="381000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367136" y="1490941"/>
            <a:ext cx="883624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02088" y="2041274"/>
            <a:ext cx="1248672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845496" y="2288065"/>
            <a:ext cx="1405264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845496" y="3143207"/>
            <a:ext cx="1405264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866622" y="3803607"/>
            <a:ext cx="1384138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002088" y="3397207"/>
            <a:ext cx="1248672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955561" y="2787601"/>
            <a:ext cx="1295199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6154488" y="1823257"/>
            <a:ext cx="1096272" cy="0"/>
          </a:xfrm>
          <a:prstGeom prst="line">
            <a:avLst/>
          </a:prstGeom>
          <a:ln w="12700" cmpd="sng">
            <a:solidFill>
              <a:srgbClr val="000000"/>
            </a:solidFill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17978" y="1297032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articular cartilage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7980" y="1627229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spongy bone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17978" y="1845050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red marrow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7978" y="2096936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epiphyseal line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17978" y="2591160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compact bone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17978" y="2947180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medullary cavity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17980" y="3202666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periosteum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17983" y="3607383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yellow marrow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78207" y="1627229"/>
            <a:ext cx="1804916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</a:rPr>
              <a:t>proximal epiphysis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66073" y="3699450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</a:rPr>
              <a:t>diaphysis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71964" y="6155893"/>
            <a:ext cx="150269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</a:rPr>
              <a:t>distal epiphysis</a:t>
            </a:r>
          </a:p>
        </p:txBody>
      </p:sp>
    </p:spTree>
    <p:extLst>
      <p:ext uri="{BB962C8B-B14F-4D97-AF65-F5344CB8AC3E}">
        <p14:creationId xmlns:p14="http://schemas.microsoft.com/office/powerpoint/2010/main" val="2436093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98</Words>
  <Application>Microsoft Macintosh PowerPoint</Application>
  <PresentationFormat>On-screen Show (4:3)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Brooks</dc:creator>
  <cp:lastModifiedBy>Carla Brooks</cp:lastModifiedBy>
  <cp:revision>9</cp:revision>
  <cp:lastPrinted>2020-07-29T21:01:28Z</cp:lastPrinted>
  <dcterms:created xsi:type="dcterms:W3CDTF">2018-08-13T20:46:08Z</dcterms:created>
  <dcterms:modified xsi:type="dcterms:W3CDTF">2020-07-29T21:06:17Z</dcterms:modified>
</cp:coreProperties>
</file>